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352" r:id="rId5"/>
    <p:sldId id="314" r:id="rId6"/>
    <p:sldId id="351" r:id="rId7"/>
  </p:sldIdLst>
  <p:sldSz cx="7772400" cy="10058400"/>
  <p:notesSz cx="7023100" cy="9309100"/>
  <p:defaultTextStyle>
    <a:defPPr>
      <a:defRPr lang="en-US"/>
    </a:defPPr>
    <a:lvl1pPr marL="0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1pPr>
    <a:lvl2pPr marL="524408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2pPr>
    <a:lvl3pPr marL="1048817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3pPr>
    <a:lvl4pPr marL="1573225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4pPr>
    <a:lvl5pPr marL="2097634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5pPr>
    <a:lvl6pPr marL="2622042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6pPr>
    <a:lvl7pPr marL="3146450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7pPr>
    <a:lvl8pPr marL="3670859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8pPr>
    <a:lvl9pPr marL="4195267" algn="l" defTabSz="1048817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1"/>
    <p:restoredTop sz="94653"/>
  </p:normalViewPr>
  <p:slideViewPr>
    <p:cSldViewPr snapToGrid="0" snapToObjects="1">
      <p:cViewPr>
        <p:scale>
          <a:sx n="50" d="100"/>
          <a:sy n="50" d="100"/>
        </p:scale>
        <p:origin x="2116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6" cy="466726"/>
          </a:xfrm>
          <a:prstGeom prst="rect">
            <a:avLst/>
          </a:prstGeom>
        </p:spPr>
        <p:txBody>
          <a:bodyPr vert="horz" lIns="91416" tIns="45710" rIns="91416" bIns="457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9" y="0"/>
            <a:ext cx="3043236" cy="466726"/>
          </a:xfrm>
          <a:prstGeom prst="rect">
            <a:avLst/>
          </a:prstGeom>
        </p:spPr>
        <p:txBody>
          <a:bodyPr vert="horz" lIns="91416" tIns="45710" rIns="91416" bIns="45710" rtlCol="0"/>
          <a:lstStyle>
            <a:lvl1pPr algn="r">
              <a:defRPr sz="1300"/>
            </a:lvl1pPr>
          </a:lstStyle>
          <a:p>
            <a:fld id="{B8406CF5-EDE9-48DA-9D10-FD36E267E0B2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4"/>
            <a:ext cx="3043236" cy="466726"/>
          </a:xfrm>
          <a:prstGeom prst="rect">
            <a:avLst/>
          </a:prstGeom>
        </p:spPr>
        <p:txBody>
          <a:bodyPr vert="horz" lIns="91416" tIns="45710" rIns="91416" bIns="457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9" y="8842374"/>
            <a:ext cx="3043236" cy="466726"/>
          </a:xfrm>
          <a:prstGeom prst="rect">
            <a:avLst/>
          </a:prstGeom>
        </p:spPr>
        <p:txBody>
          <a:bodyPr vert="horz" lIns="91416" tIns="45710" rIns="91416" bIns="45710" rtlCol="0" anchor="b"/>
          <a:lstStyle>
            <a:lvl1pPr algn="r">
              <a:defRPr sz="1300"/>
            </a:lvl1pPr>
          </a:lstStyle>
          <a:p>
            <a:fld id="{F28317B5-A54C-44D0-82CB-5426AC6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1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7072"/>
          </a:xfrm>
          <a:prstGeom prst="rect">
            <a:avLst/>
          </a:prstGeom>
        </p:spPr>
        <p:txBody>
          <a:bodyPr vert="horz" lIns="93216" tIns="46608" rIns="93216" bIns="466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2"/>
            <a:ext cx="3043343" cy="467072"/>
          </a:xfrm>
          <a:prstGeom prst="rect">
            <a:avLst/>
          </a:prstGeom>
        </p:spPr>
        <p:txBody>
          <a:bodyPr vert="horz" lIns="93216" tIns="46608" rIns="93216" bIns="46608" rtlCol="0"/>
          <a:lstStyle>
            <a:lvl1pPr algn="r">
              <a:defRPr sz="1300"/>
            </a:lvl1pPr>
          </a:lstStyle>
          <a:p>
            <a:fld id="{70B0D72D-FCFB-2C4C-AD5A-C5C48E110521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3638"/>
            <a:ext cx="24288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6" tIns="46608" rIns="93216" bIns="466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60"/>
          </a:xfrm>
          <a:prstGeom prst="rect">
            <a:avLst/>
          </a:prstGeom>
        </p:spPr>
        <p:txBody>
          <a:bodyPr vert="horz" lIns="93216" tIns="46608" rIns="93216" bIns="466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8"/>
            <a:ext cx="3043343" cy="467072"/>
          </a:xfrm>
          <a:prstGeom prst="rect">
            <a:avLst/>
          </a:prstGeom>
        </p:spPr>
        <p:txBody>
          <a:bodyPr vert="horz" lIns="93216" tIns="46608" rIns="93216" bIns="466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8"/>
            <a:ext cx="3043343" cy="467072"/>
          </a:xfrm>
          <a:prstGeom prst="rect">
            <a:avLst/>
          </a:prstGeom>
        </p:spPr>
        <p:txBody>
          <a:bodyPr vert="horz" lIns="93216" tIns="46608" rIns="93216" bIns="46608" rtlCol="0" anchor="b"/>
          <a:lstStyle>
            <a:lvl1pPr algn="r">
              <a:defRPr sz="1300"/>
            </a:lvl1pPr>
          </a:lstStyle>
          <a:p>
            <a:fld id="{6D0A00D9-F943-BC4C-81F6-8C0E5903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6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6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3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8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8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32E6-EA68-644C-9124-62A2B907FBD6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20EC9-C04F-6448-B501-909430AB7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19" y="2562011"/>
            <a:ext cx="5689197" cy="49876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28298" y="2743201"/>
            <a:ext cx="1228299" cy="5732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30571" y="3359628"/>
            <a:ext cx="4187590" cy="5732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08486" y="6332573"/>
            <a:ext cx="1501245" cy="5732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56597" y="2926650"/>
            <a:ext cx="354842" cy="1364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589857" y="3932835"/>
            <a:ext cx="0" cy="36271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740099" y="6905779"/>
            <a:ext cx="0" cy="36271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11437" y="1839413"/>
            <a:ext cx="3969579" cy="136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</a:t>
            </a:r>
            <a:r>
              <a:rPr lang="en-US" dirty="0"/>
              <a:t>identifier </a:t>
            </a:r>
            <a:r>
              <a:rPr lang="en-US" dirty="0" smtClean="0"/>
              <a:t>(if applicable). Ex: 3</a:t>
            </a:r>
            <a:r>
              <a:rPr lang="en-US" baseline="30000" dirty="0" smtClean="0"/>
              <a:t>rd</a:t>
            </a:r>
            <a:r>
              <a:rPr lang="en-US" dirty="0" smtClean="0"/>
              <a:t> party brand, Skinless, bone-in, USDA rating,  this isn’t always filled in (Example: Flan)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8590" y="4311563"/>
            <a:ext cx="1722474" cy="72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name on label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68904" y="7265989"/>
            <a:ext cx="2582795" cy="136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only be either “Package” or “LB” dependent on if this is a variable weight item</a:t>
            </a:r>
            <a:endParaRPr lang="en-US" dirty="0"/>
          </a:p>
        </p:txBody>
      </p:sp>
      <p:sp>
        <p:nvSpPr>
          <p:cNvPr id="20" name="L-Shape 19"/>
          <p:cNvSpPr/>
          <p:nvPr/>
        </p:nvSpPr>
        <p:spPr>
          <a:xfrm rot="5400000">
            <a:off x="3288725" y="4110735"/>
            <a:ext cx="2839522" cy="3598526"/>
          </a:xfrm>
          <a:prstGeom prst="corner">
            <a:avLst>
              <a:gd name="adj1" fmla="val 50000"/>
              <a:gd name="adj2" fmla="val 51123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12119" y="6510669"/>
            <a:ext cx="469315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8295" y="5778561"/>
            <a:ext cx="2070245" cy="168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per item or price per pound depending on if it’s a variable weight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7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55153-55F3-5946-BF69-3EFC10204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155" y="344127"/>
            <a:ext cx="6794091" cy="1973448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rgbClr val="3D3935"/>
                </a:solidFill>
                <a:latin typeface="Avenir Next" panose="020B0503020202020204"/>
              </a:rPr>
              <a:t>Dole   </a:t>
            </a:r>
            <a:r>
              <a:rPr lang="en-US" sz="4400" b="1" dirty="0">
                <a:solidFill>
                  <a:srgbClr val="3D3935"/>
                </a:solidFill>
                <a:latin typeface="Avenir Next" panose="020B0503020202020204"/>
              </a:rPr>
              <a:t/>
            </a:r>
            <a:br>
              <a:rPr lang="en-US" sz="4400" b="1" dirty="0">
                <a:solidFill>
                  <a:srgbClr val="3D3935"/>
                </a:solidFill>
                <a:latin typeface="Avenir Next" panose="020B0503020202020204"/>
              </a:rPr>
            </a:br>
            <a:r>
              <a:rPr lang="en-US" sz="4400" b="1" dirty="0" smtClean="0">
                <a:solidFill>
                  <a:srgbClr val="3D3935"/>
                </a:solidFill>
                <a:latin typeface="Avenir Next" panose="020B0503020202020204"/>
              </a:rPr>
              <a:t>Pineapple Chunks </a:t>
            </a:r>
            <a:endParaRPr lang="en-US" sz="4400" b="1" dirty="0">
              <a:solidFill>
                <a:srgbClr val="3D3935"/>
              </a:solidFill>
              <a:latin typeface="Avenir Next" panose="020B0503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543FA3-838E-534C-AF54-DE13985F9007}"/>
              </a:ext>
            </a:extLst>
          </p:cNvPr>
          <p:cNvSpPr txBox="1">
            <a:spLocks/>
          </p:cNvSpPr>
          <p:nvPr/>
        </p:nvSpPr>
        <p:spPr>
          <a:xfrm>
            <a:off x="-492380" y="2354956"/>
            <a:ext cx="7153834" cy="41688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2000" b="1" baseline="30000" dirty="0" smtClean="0">
                <a:latin typeface="Oswald" pitchFamily="2" charset="77"/>
              </a:rPr>
              <a:t>$</a:t>
            </a:r>
            <a:r>
              <a:rPr lang="en-US" sz="22000" b="1" dirty="0" smtClean="0">
                <a:latin typeface="Oswald" pitchFamily="2" charset="77"/>
              </a:rPr>
              <a:t>2</a:t>
            </a:r>
            <a:r>
              <a:rPr lang="en-US" sz="22000" b="1" baseline="30000" dirty="0">
                <a:latin typeface="Oswald" pitchFamily="2" charset="77"/>
              </a:rPr>
              <a:t>6</a:t>
            </a:r>
            <a:r>
              <a:rPr lang="en-US" sz="22000" b="1" baseline="30000" dirty="0" smtClean="0">
                <a:latin typeface="Oswald" pitchFamily="2" charset="77"/>
              </a:rPr>
              <a:t>8</a:t>
            </a:r>
            <a:endParaRPr lang="en-US" sz="22000" b="1" baseline="30000" dirty="0">
              <a:latin typeface="Oswald" pitchFamily="2" charset="77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886BF-BCDC-8842-9B30-EE81EAEEA6E4}"/>
              </a:ext>
            </a:extLst>
          </p:cNvPr>
          <p:cNvSpPr txBox="1">
            <a:spLocks/>
          </p:cNvSpPr>
          <p:nvPr/>
        </p:nvSpPr>
        <p:spPr>
          <a:xfrm>
            <a:off x="4648740" y="5354682"/>
            <a:ext cx="2280937" cy="777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latin typeface="Oswald Light" pitchFamily="2" charset="77"/>
              </a:rPr>
              <a:t>/</a:t>
            </a:r>
            <a:r>
              <a:rPr lang="en-US" sz="4000" dirty="0" smtClean="0">
                <a:latin typeface="Oswald Light" pitchFamily="2" charset="77"/>
              </a:rPr>
              <a:t>PACKAGE</a:t>
            </a:r>
            <a:endParaRPr lang="en-US" sz="4000" dirty="0">
              <a:latin typeface="Oswald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419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55153-55F3-5946-BF69-3EFC10204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155" y="344127"/>
            <a:ext cx="6794091" cy="1973448"/>
          </a:xfrm>
        </p:spPr>
        <p:txBody>
          <a:bodyPr>
            <a:noAutofit/>
          </a:bodyPr>
          <a:lstStyle/>
          <a:p>
            <a:pPr algn="l"/>
            <a:r>
              <a:rPr lang="en-US" sz="4400" dirty="0" err="1" smtClean="0">
                <a:solidFill>
                  <a:srgbClr val="3D3935"/>
                </a:solidFill>
                <a:latin typeface="Avenir Next" panose="020B0503020202020204"/>
              </a:rPr>
              <a:t>Wagyu</a:t>
            </a:r>
            <a:r>
              <a:rPr lang="en-US" sz="4400" dirty="0" smtClean="0">
                <a:solidFill>
                  <a:srgbClr val="3D3935"/>
                </a:solidFill>
                <a:latin typeface="Avenir Next" panose="020B0503020202020204"/>
              </a:rPr>
              <a:t> Beef   </a:t>
            </a:r>
            <a:r>
              <a:rPr lang="en-US" sz="4400" b="1" dirty="0">
                <a:solidFill>
                  <a:srgbClr val="3D3935"/>
                </a:solidFill>
                <a:latin typeface="Avenir Next" panose="020B0503020202020204"/>
              </a:rPr>
              <a:t/>
            </a:r>
            <a:br>
              <a:rPr lang="en-US" sz="4400" b="1" dirty="0">
                <a:solidFill>
                  <a:srgbClr val="3D3935"/>
                </a:solidFill>
                <a:latin typeface="Avenir Next" panose="020B0503020202020204"/>
              </a:rPr>
            </a:br>
            <a:r>
              <a:rPr lang="en-US" sz="4400" b="1" dirty="0" smtClean="0">
                <a:solidFill>
                  <a:srgbClr val="3D3935"/>
                </a:solidFill>
                <a:latin typeface="Avenir Next" panose="020B0503020202020204"/>
              </a:rPr>
              <a:t>Tomahawk Steak  </a:t>
            </a:r>
            <a:endParaRPr lang="en-US" sz="4400" b="1" dirty="0">
              <a:solidFill>
                <a:srgbClr val="3D3935"/>
              </a:solidFill>
              <a:latin typeface="Avenir Next" panose="020B0503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543FA3-838E-534C-AF54-DE13985F9007}"/>
              </a:ext>
            </a:extLst>
          </p:cNvPr>
          <p:cNvSpPr txBox="1">
            <a:spLocks/>
          </p:cNvSpPr>
          <p:nvPr/>
        </p:nvSpPr>
        <p:spPr>
          <a:xfrm>
            <a:off x="-492380" y="2354956"/>
            <a:ext cx="7153834" cy="41688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2000" b="1" baseline="30000" dirty="0" smtClean="0">
                <a:latin typeface="Oswald" pitchFamily="2" charset="77"/>
              </a:rPr>
              <a:t>$</a:t>
            </a:r>
            <a:r>
              <a:rPr lang="en-US" sz="22000" b="1" dirty="0" smtClean="0">
                <a:latin typeface="Oswald" pitchFamily="2" charset="77"/>
              </a:rPr>
              <a:t>48</a:t>
            </a:r>
            <a:r>
              <a:rPr lang="en-US" sz="22000" b="1" baseline="30000" dirty="0" smtClean="0">
                <a:latin typeface="Oswald" pitchFamily="2" charset="77"/>
              </a:rPr>
              <a:t>98</a:t>
            </a:r>
            <a:endParaRPr lang="en-US" sz="22000" b="1" baseline="30000" dirty="0">
              <a:latin typeface="Oswald" pitchFamily="2" charset="77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886BF-BCDC-8842-9B30-EE81EAEEA6E4}"/>
              </a:ext>
            </a:extLst>
          </p:cNvPr>
          <p:cNvSpPr txBox="1">
            <a:spLocks/>
          </p:cNvSpPr>
          <p:nvPr/>
        </p:nvSpPr>
        <p:spPr>
          <a:xfrm>
            <a:off x="4648740" y="5354682"/>
            <a:ext cx="2280937" cy="777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latin typeface="Oswald Light" pitchFamily="2" charset="77"/>
              </a:rPr>
              <a:t>/LB</a:t>
            </a:r>
            <a:endParaRPr lang="en-US" sz="4000" dirty="0">
              <a:latin typeface="Oswald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0096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2A65BC6A5B478B7A05E0E057EC3B" ma:contentTypeVersion="14" ma:contentTypeDescription="Create a new document." ma:contentTypeScope="" ma:versionID="1e53064e2827b38a300ef3d8219226d7">
  <xsd:schema xmlns:xsd="http://www.w3.org/2001/XMLSchema" xmlns:xs="http://www.w3.org/2001/XMLSchema" xmlns:p="http://schemas.microsoft.com/office/2006/metadata/properties" xmlns:ns3="664cd416-d4dd-403f-aa80-13366689ea4e" xmlns:ns4="be36031a-f9fb-4d65-afd3-71707febb779" targetNamespace="http://schemas.microsoft.com/office/2006/metadata/properties" ma:root="true" ma:fieldsID="ada1d7c5a6be06b5874153adc2870634" ns3:_="" ns4:_="">
    <xsd:import namespace="664cd416-d4dd-403f-aa80-13366689ea4e"/>
    <xsd:import namespace="be36031a-f9fb-4d65-afd3-71707febb7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cd416-d4dd-403f-aa80-13366689ea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6031a-f9fb-4d65-afd3-71707febb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EAE477-369F-492D-8CE7-A2A8E8C8A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cd416-d4dd-403f-aa80-13366689ea4e"/>
    <ds:schemaRef ds:uri="be36031a-f9fb-4d65-afd3-71707febb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01747D-EB62-49B6-AF4D-C1723526A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CAF831-5037-4689-981D-09FCA53FE59F}">
  <ds:schemaRefs>
    <ds:schemaRef ds:uri="http://schemas.microsoft.com/office/2006/documentManagement/types"/>
    <ds:schemaRef ds:uri="http://purl.org/dc/terms/"/>
    <ds:schemaRef ds:uri="664cd416-d4dd-403f-aa80-13366689ea4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be36031a-f9fb-4d65-afd3-71707febb77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162649</TotalTime>
  <Words>86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Next</vt:lpstr>
      <vt:lpstr>Calibri</vt:lpstr>
      <vt:lpstr>Calibri Light</vt:lpstr>
      <vt:lpstr>Oswald</vt:lpstr>
      <vt:lpstr>Oswald Light</vt:lpstr>
      <vt:lpstr>Office Theme</vt:lpstr>
      <vt:lpstr>PowerPoint Presentation</vt:lpstr>
      <vt:lpstr>Dole    Pineapple Chunks </vt:lpstr>
      <vt:lpstr>Wagyu Beef    Tomahawk Steak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 Organic Boneless Beef Tenderloin Medallions</dc:title>
  <dc:creator>Jenna Galkin</dc:creator>
  <cp:lastModifiedBy>Ferro, Ashley</cp:lastModifiedBy>
  <cp:revision>165</cp:revision>
  <cp:lastPrinted>2021-08-02T15:32:30Z</cp:lastPrinted>
  <dcterms:created xsi:type="dcterms:W3CDTF">2019-05-02T18:55:20Z</dcterms:created>
  <dcterms:modified xsi:type="dcterms:W3CDTF">2021-08-19T00:09:07Z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0x01010062512A65BC6A5B478B7A05E0E057EC3B</vt:lpwstr>
  </property>
</Properties>
</file>