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72" r:id="rId4"/>
  </p:sldMasterIdLst>
  <p:notesMasterIdLst>
    <p:notesMasterId r:id="rId8"/>
  </p:notesMasterIdLst>
  <p:handoutMasterIdLst>
    <p:handoutMasterId r:id="rId9"/>
  </p:handoutMasterIdLst>
  <p:sldIdLst>
    <p:sldId id="352" r:id="rId5"/>
    <p:sldId id="314" r:id="rId6"/>
    <p:sldId id="351" r:id="rId7"/>
  </p:sldIdLst>
  <p:sldSz cx="7772400" cy="10058400"/>
  <p:notesSz cx="7023100" cy="9309100"/>
  <p:defaultTextStyle>
    <a:defPPr>
      <a:defRPr lang="en-US"/>
    </a:defPPr>
    <a:lvl1pPr marL="0" algn="l" defTabSz="1048817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1pPr>
    <a:lvl2pPr marL="524408" algn="l" defTabSz="1048817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2pPr>
    <a:lvl3pPr marL="1048817" algn="l" defTabSz="1048817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3pPr>
    <a:lvl4pPr marL="1573225" algn="l" defTabSz="1048817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4pPr>
    <a:lvl5pPr marL="2097634" algn="l" defTabSz="1048817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5pPr>
    <a:lvl6pPr marL="2622042" algn="l" defTabSz="1048817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6pPr>
    <a:lvl7pPr marL="3146450" algn="l" defTabSz="1048817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7pPr>
    <a:lvl8pPr marL="3670859" algn="l" defTabSz="1048817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8pPr>
    <a:lvl9pPr marL="4195267" algn="l" defTabSz="1048817" rtl="0" eaLnBrk="1" latinLnBrk="0" hangingPunct="1">
      <a:defRPr sz="2065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D393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1381"/>
    <p:restoredTop sz="94653"/>
  </p:normalViewPr>
  <p:slideViewPr>
    <p:cSldViewPr snapToGrid="0" snapToObjects="1">
      <p:cViewPr>
        <p:scale>
          <a:sx n="50" d="100"/>
          <a:sy n="50" d="100"/>
        </p:scale>
        <p:origin x="2116" y="-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13" Type="http://schemas.openxmlformats.org/officeDocument/2006/relationships/tableStyles" Target="tableStyles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theme" Target="theme/theme1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viewProps" Target="viewProps.xml"/><Relationship Id="rId5" Type="http://schemas.openxmlformats.org/officeDocument/2006/relationships/slide" Target="slides/slide1.xml"/><Relationship Id="rId10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2" y="0"/>
            <a:ext cx="3043236" cy="466726"/>
          </a:xfrm>
          <a:prstGeom prst="rect">
            <a:avLst/>
          </a:prstGeom>
        </p:spPr>
        <p:txBody>
          <a:bodyPr vert="horz" lIns="91416" tIns="45710" rIns="91416" bIns="45710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9" y="0"/>
            <a:ext cx="3043236" cy="466726"/>
          </a:xfrm>
          <a:prstGeom prst="rect">
            <a:avLst/>
          </a:prstGeom>
        </p:spPr>
        <p:txBody>
          <a:bodyPr vert="horz" lIns="91416" tIns="45710" rIns="91416" bIns="45710" rtlCol="0"/>
          <a:lstStyle>
            <a:lvl1pPr algn="r">
              <a:defRPr sz="1300"/>
            </a:lvl1pPr>
          </a:lstStyle>
          <a:p>
            <a:fld id="{B8406CF5-EDE9-48DA-9D10-FD36E267E0B2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2" y="8842374"/>
            <a:ext cx="3043236" cy="466726"/>
          </a:xfrm>
          <a:prstGeom prst="rect">
            <a:avLst/>
          </a:prstGeom>
        </p:spPr>
        <p:txBody>
          <a:bodyPr vert="horz" lIns="91416" tIns="45710" rIns="91416" bIns="45710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9" y="8842374"/>
            <a:ext cx="3043236" cy="466726"/>
          </a:xfrm>
          <a:prstGeom prst="rect">
            <a:avLst/>
          </a:prstGeom>
        </p:spPr>
        <p:txBody>
          <a:bodyPr vert="horz" lIns="91416" tIns="45710" rIns="91416" bIns="45710" rtlCol="0" anchor="b"/>
          <a:lstStyle>
            <a:lvl1pPr algn="r">
              <a:defRPr sz="1300"/>
            </a:lvl1pPr>
          </a:lstStyle>
          <a:p>
            <a:fld id="{F28317B5-A54C-44D0-82CB-5426AC63C22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9791487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2"/>
            <a:ext cx="3043343" cy="467072"/>
          </a:xfrm>
          <a:prstGeom prst="rect">
            <a:avLst/>
          </a:prstGeom>
        </p:spPr>
        <p:txBody>
          <a:bodyPr vert="horz" lIns="93216" tIns="46608" rIns="93216" bIns="46608" rtlCol="0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4" y="2"/>
            <a:ext cx="3043343" cy="467072"/>
          </a:xfrm>
          <a:prstGeom prst="rect">
            <a:avLst/>
          </a:prstGeom>
        </p:spPr>
        <p:txBody>
          <a:bodyPr vert="horz" lIns="93216" tIns="46608" rIns="93216" bIns="46608" rtlCol="0"/>
          <a:lstStyle>
            <a:lvl1pPr algn="r">
              <a:defRPr sz="1300"/>
            </a:lvl1pPr>
          </a:lstStyle>
          <a:p>
            <a:fld id="{70B0D72D-FCFB-2C4C-AD5A-C5C48E110521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2297113" y="1163638"/>
            <a:ext cx="2428875" cy="31416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216" tIns="46608" rIns="93216" bIns="46608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80004"/>
            <a:ext cx="5618480" cy="3665460"/>
          </a:xfrm>
          <a:prstGeom prst="rect">
            <a:avLst/>
          </a:prstGeom>
        </p:spPr>
        <p:txBody>
          <a:bodyPr vert="horz" lIns="93216" tIns="46608" rIns="93216" bIns="46608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38"/>
            <a:ext cx="3043343" cy="467072"/>
          </a:xfrm>
          <a:prstGeom prst="rect">
            <a:avLst/>
          </a:prstGeom>
        </p:spPr>
        <p:txBody>
          <a:bodyPr vert="horz" lIns="93216" tIns="46608" rIns="93216" bIns="46608" rtlCol="0" anchor="b"/>
          <a:lstStyle>
            <a:lvl1pPr algn="l">
              <a:defRPr sz="13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4" y="8842038"/>
            <a:ext cx="3043343" cy="467072"/>
          </a:xfrm>
          <a:prstGeom prst="rect">
            <a:avLst/>
          </a:prstGeom>
        </p:spPr>
        <p:txBody>
          <a:bodyPr vert="horz" lIns="93216" tIns="46608" rIns="93216" bIns="46608" rtlCol="0" anchor="b"/>
          <a:lstStyle>
            <a:lvl1pPr algn="r">
              <a:defRPr sz="1300"/>
            </a:lvl1pPr>
          </a:lstStyle>
          <a:p>
            <a:fld id="{6D0A00D9-F943-BC4C-81F6-8C0E590316C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3265397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582930" y="1646133"/>
            <a:ext cx="6606540" cy="3501813"/>
          </a:xfrm>
        </p:spPr>
        <p:txBody>
          <a:bodyPr anchor="b"/>
          <a:lstStyle>
            <a:lvl1pPr algn="ctr"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971550" y="5282989"/>
            <a:ext cx="5829300" cy="2428451"/>
          </a:xfrm>
        </p:spPr>
        <p:txBody>
          <a:bodyPr/>
          <a:lstStyle>
            <a:lvl1pPr marL="0" indent="0" algn="ctr">
              <a:buNone/>
              <a:defRPr sz="2040"/>
            </a:lvl1pPr>
            <a:lvl2pPr marL="388620" indent="0" algn="ctr">
              <a:buNone/>
              <a:defRPr sz="1700"/>
            </a:lvl2pPr>
            <a:lvl3pPr marL="777240" indent="0" algn="ctr">
              <a:buNone/>
              <a:defRPr sz="1530"/>
            </a:lvl3pPr>
            <a:lvl4pPr marL="1165860" indent="0" algn="ctr">
              <a:buNone/>
              <a:defRPr sz="1360"/>
            </a:lvl4pPr>
            <a:lvl5pPr marL="1554480" indent="0" algn="ctr">
              <a:buNone/>
              <a:defRPr sz="1360"/>
            </a:lvl5pPr>
            <a:lvl6pPr marL="1943100" indent="0" algn="ctr">
              <a:buNone/>
              <a:defRPr sz="1360"/>
            </a:lvl6pPr>
            <a:lvl7pPr marL="2331720" indent="0" algn="ctr">
              <a:buNone/>
              <a:defRPr sz="1360"/>
            </a:lvl7pPr>
            <a:lvl8pPr marL="2720340" indent="0" algn="ctr">
              <a:buNone/>
              <a:defRPr sz="1360"/>
            </a:lvl8pPr>
            <a:lvl9pPr marL="3108960" indent="0" algn="ctr">
              <a:buNone/>
              <a:defRPr sz="13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4921142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49109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5562124" y="535517"/>
            <a:ext cx="1675924" cy="8524029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4353" y="535517"/>
            <a:ext cx="4930616" cy="8524029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3378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36074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0305" y="2507618"/>
            <a:ext cx="6703695" cy="4184014"/>
          </a:xfrm>
        </p:spPr>
        <p:txBody>
          <a:bodyPr anchor="b"/>
          <a:lstStyle>
            <a:lvl1pPr>
              <a:defRPr sz="51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0305" y="6731215"/>
            <a:ext cx="6703695" cy="2200274"/>
          </a:xfrm>
        </p:spPr>
        <p:txBody>
          <a:bodyPr/>
          <a:lstStyle>
            <a:lvl1pPr marL="0" indent="0">
              <a:buNone/>
              <a:defRPr sz="2040">
                <a:solidFill>
                  <a:schemeClr val="tx1"/>
                </a:solidFill>
              </a:defRPr>
            </a:lvl1pPr>
            <a:lvl2pPr marL="388620" indent="0">
              <a:buNone/>
              <a:defRPr sz="1700">
                <a:solidFill>
                  <a:schemeClr val="tx1">
                    <a:tint val="75000"/>
                  </a:schemeClr>
                </a:solidFill>
              </a:defRPr>
            </a:lvl2pPr>
            <a:lvl3pPr marL="777240" indent="0">
              <a:buNone/>
              <a:defRPr sz="1530">
                <a:solidFill>
                  <a:schemeClr val="tx1">
                    <a:tint val="75000"/>
                  </a:schemeClr>
                </a:solidFill>
              </a:defRPr>
            </a:lvl3pPr>
            <a:lvl4pPr marL="11658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4pPr>
            <a:lvl5pPr marL="155448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5pPr>
            <a:lvl6pPr marL="194310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6pPr>
            <a:lvl7pPr marL="233172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7pPr>
            <a:lvl8pPr marL="272034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8pPr>
            <a:lvl9pPr marL="3108960" indent="0">
              <a:buNone/>
              <a:defRPr sz="13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680166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34353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934778" y="2677584"/>
            <a:ext cx="3303270" cy="63819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046758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535519"/>
            <a:ext cx="6703695" cy="194415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5366" y="2465706"/>
            <a:ext cx="3288089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35366" y="3674110"/>
            <a:ext cx="3288089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934778" y="2465706"/>
            <a:ext cx="3304282" cy="1208404"/>
          </a:xfrm>
        </p:spPr>
        <p:txBody>
          <a:bodyPr anchor="b"/>
          <a:lstStyle>
            <a:lvl1pPr marL="0" indent="0">
              <a:buNone/>
              <a:defRPr sz="2040" b="1"/>
            </a:lvl1pPr>
            <a:lvl2pPr marL="388620" indent="0">
              <a:buNone/>
              <a:defRPr sz="1700" b="1"/>
            </a:lvl2pPr>
            <a:lvl3pPr marL="777240" indent="0">
              <a:buNone/>
              <a:defRPr sz="1530" b="1"/>
            </a:lvl3pPr>
            <a:lvl4pPr marL="1165860" indent="0">
              <a:buNone/>
              <a:defRPr sz="1360" b="1"/>
            </a:lvl4pPr>
            <a:lvl5pPr marL="1554480" indent="0">
              <a:buNone/>
              <a:defRPr sz="1360" b="1"/>
            </a:lvl5pPr>
            <a:lvl6pPr marL="1943100" indent="0">
              <a:buNone/>
              <a:defRPr sz="1360" b="1"/>
            </a:lvl6pPr>
            <a:lvl7pPr marL="2331720" indent="0">
              <a:buNone/>
              <a:defRPr sz="1360" b="1"/>
            </a:lvl7pPr>
            <a:lvl8pPr marL="2720340" indent="0">
              <a:buNone/>
              <a:defRPr sz="1360" b="1"/>
            </a:lvl8pPr>
            <a:lvl9pPr marL="3108960" indent="0">
              <a:buNone/>
              <a:defRPr sz="136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934778" y="3674110"/>
            <a:ext cx="3304282" cy="5404062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846338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3732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7315908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304282" y="1448226"/>
            <a:ext cx="3934778" cy="7147983"/>
          </a:xfrm>
        </p:spPr>
        <p:txBody>
          <a:bodyPr/>
          <a:lstStyle>
            <a:lvl1pPr>
              <a:defRPr sz="2720"/>
            </a:lvl1pPr>
            <a:lvl2pPr>
              <a:defRPr sz="2380"/>
            </a:lvl2pPr>
            <a:lvl3pPr>
              <a:defRPr sz="2040"/>
            </a:lvl3pPr>
            <a:lvl4pPr>
              <a:defRPr sz="1700"/>
            </a:lvl4pPr>
            <a:lvl5pPr>
              <a:defRPr sz="1700"/>
            </a:lvl5pPr>
            <a:lvl6pPr>
              <a:defRPr sz="1700"/>
            </a:lvl6pPr>
            <a:lvl7pPr>
              <a:defRPr sz="1700"/>
            </a:lvl7pPr>
            <a:lvl8pPr>
              <a:defRPr sz="1700"/>
            </a:lvl8pPr>
            <a:lvl9pPr>
              <a:defRPr sz="17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519842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65" y="670560"/>
            <a:ext cx="2506801" cy="2346960"/>
          </a:xfrm>
        </p:spPr>
        <p:txBody>
          <a:bodyPr anchor="b"/>
          <a:lstStyle>
            <a:lvl1pPr>
              <a:defRPr sz="27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304282" y="1448226"/>
            <a:ext cx="3934778" cy="7147983"/>
          </a:xfrm>
        </p:spPr>
        <p:txBody>
          <a:bodyPr anchor="t"/>
          <a:lstStyle>
            <a:lvl1pPr marL="0" indent="0">
              <a:buNone/>
              <a:defRPr sz="2720"/>
            </a:lvl1pPr>
            <a:lvl2pPr marL="388620" indent="0">
              <a:buNone/>
              <a:defRPr sz="2380"/>
            </a:lvl2pPr>
            <a:lvl3pPr marL="777240" indent="0">
              <a:buNone/>
              <a:defRPr sz="2040"/>
            </a:lvl3pPr>
            <a:lvl4pPr marL="1165860" indent="0">
              <a:buNone/>
              <a:defRPr sz="1700"/>
            </a:lvl4pPr>
            <a:lvl5pPr marL="1554480" indent="0">
              <a:buNone/>
              <a:defRPr sz="1700"/>
            </a:lvl5pPr>
            <a:lvl6pPr marL="1943100" indent="0">
              <a:buNone/>
              <a:defRPr sz="1700"/>
            </a:lvl6pPr>
            <a:lvl7pPr marL="2331720" indent="0">
              <a:buNone/>
              <a:defRPr sz="1700"/>
            </a:lvl7pPr>
            <a:lvl8pPr marL="2720340" indent="0">
              <a:buNone/>
              <a:defRPr sz="1700"/>
            </a:lvl8pPr>
            <a:lvl9pPr marL="3108960" indent="0">
              <a:buNone/>
              <a:defRPr sz="1700"/>
            </a:lvl9pPr>
          </a:lstStyle>
          <a:p>
            <a:r>
              <a:rPr lang="en-US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35365" y="3017520"/>
            <a:ext cx="2506801" cy="5590329"/>
          </a:xfrm>
        </p:spPr>
        <p:txBody>
          <a:bodyPr/>
          <a:lstStyle>
            <a:lvl1pPr marL="0" indent="0">
              <a:buNone/>
              <a:defRPr sz="1360"/>
            </a:lvl1pPr>
            <a:lvl2pPr marL="388620" indent="0">
              <a:buNone/>
              <a:defRPr sz="1190"/>
            </a:lvl2pPr>
            <a:lvl3pPr marL="777240" indent="0">
              <a:buNone/>
              <a:defRPr sz="1020"/>
            </a:lvl3pPr>
            <a:lvl4pPr marL="1165860" indent="0">
              <a:buNone/>
              <a:defRPr sz="850"/>
            </a:lvl4pPr>
            <a:lvl5pPr marL="1554480" indent="0">
              <a:buNone/>
              <a:defRPr sz="850"/>
            </a:lvl5pPr>
            <a:lvl6pPr marL="1943100" indent="0">
              <a:buNone/>
              <a:defRPr sz="850"/>
            </a:lvl6pPr>
            <a:lvl7pPr marL="2331720" indent="0">
              <a:buNone/>
              <a:defRPr sz="850"/>
            </a:lvl7pPr>
            <a:lvl8pPr marL="2720340" indent="0">
              <a:buNone/>
              <a:defRPr sz="850"/>
            </a:lvl8pPr>
            <a:lvl9pPr marL="3108960" indent="0">
              <a:buNone/>
              <a:defRPr sz="85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427887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534353" y="535519"/>
            <a:ext cx="6703695" cy="1944159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534353" y="2677584"/>
            <a:ext cx="6703695" cy="6381962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34353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B632E6-EA68-644C-9124-62A2B907FBD6}" type="datetimeFigureOut">
              <a:rPr lang="en-US" smtClean="0"/>
              <a:t>8/18/2021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574608" y="9322649"/>
            <a:ext cx="2623185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489258" y="9322649"/>
            <a:ext cx="1748790" cy="535517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A20EC9-C04F-6448-B501-909430AB724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74453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defTabSz="777240" rtl="0" eaLnBrk="1" latinLnBrk="0" hangingPunct="1">
        <a:lnSpc>
          <a:spcPct val="90000"/>
        </a:lnSpc>
        <a:spcBef>
          <a:spcPct val="0"/>
        </a:spcBef>
        <a:buNone/>
        <a:defRPr sz="37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94310" indent="-194310" algn="l" defTabSz="777240" rtl="0" eaLnBrk="1" latinLnBrk="0" hangingPunct="1">
        <a:lnSpc>
          <a:spcPct val="90000"/>
        </a:lnSpc>
        <a:spcBef>
          <a:spcPts val="850"/>
        </a:spcBef>
        <a:buFont typeface="Arial" panose="020B0604020202020204" pitchFamily="34" charset="0"/>
        <a:buChar char="•"/>
        <a:defRPr sz="2380" kern="1200">
          <a:solidFill>
            <a:schemeClr val="tx1"/>
          </a:solidFill>
          <a:latin typeface="+mn-lt"/>
          <a:ea typeface="+mn-ea"/>
          <a:cs typeface="+mn-cs"/>
        </a:defRPr>
      </a:lvl1pPr>
      <a:lvl2pPr marL="5829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2040" kern="1200">
          <a:solidFill>
            <a:schemeClr val="tx1"/>
          </a:solidFill>
          <a:latin typeface="+mn-lt"/>
          <a:ea typeface="+mn-ea"/>
          <a:cs typeface="+mn-cs"/>
        </a:defRPr>
      </a:lvl2pPr>
      <a:lvl3pPr marL="9715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700" kern="1200">
          <a:solidFill>
            <a:schemeClr val="tx1"/>
          </a:solidFill>
          <a:latin typeface="+mn-lt"/>
          <a:ea typeface="+mn-ea"/>
          <a:cs typeface="+mn-cs"/>
        </a:defRPr>
      </a:lvl3pPr>
      <a:lvl4pPr marL="13601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74879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213741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52603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91465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303270" indent="-194310" algn="l" defTabSz="777240" rtl="0" eaLnBrk="1" latinLnBrk="0" hangingPunct="1">
        <a:lnSpc>
          <a:spcPct val="90000"/>
        </a:lnSpc>
        <a:spcBef>
          <a:spcPts val="425"/>
        </a:spcBef>
        <a:buFont typeface="Arial" panose="020B0604020202020204" pitchFamily="34" charset="0"/>
        <a:buChar char="•"/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1pPr>
      <a:lvl2pPr marL="3886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2pPr>
      <a:lvl3pPr marL="7772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3pPr>
      <a:lvl4pPr marL="11658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4pPr>
      <a:lvl5pPr marL="155448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5pPr>
      <a:lvl6pPr marL="194310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6pPr>
      <a:lvl7pPr marL="233172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7pPr>
      <a:lvl8pPr marL="272034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8pPr>
      <a:lvl9pPr marL="3108960" algn="l" defTabSz="777240" rtl="0" eaLnBrk="1" latinLnBrk="0" hangingPunct="1">
        <a:defRPr sz="153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091819" y="2562011"/>
            <a:ext cx="5689197" cy="4987639"/>
          </a:xfrm>
          <a:prstGeom prst="rect">
            <a:avLst/>
          </a:prstGeom>
        </p:spPr>
      </p:pic>
      <p:sp>
        <p:nvSpPr>
          <p:cNvPr id="5" name="Rectangle 4"/>
          <p:cNvSpPr/>
          <p:nvPr/>
        </p:nvSpPr>
        <p:spPr>
          <a:xfrm>
            <a:off x="1228298" y="2743201"/>
            <a:ext cx="1228299" cy="5732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Rectangle 5"/>
          <p:cNvSpPr/>
          <p:nvPr/>
        </p:nvSpPr>
        <p:spPr>
          <a:xfrm>
            <a:off x="1230571" y="3359628"/>
            <a:ext cx="4187590" cy="5732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708486" y="6332573"/>
            <a:ext cx="1501245" cy="573206"/>
          </a:xfrm>
          <a:prstGeom prst="rect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9" name="Straight Arrow Connector 8"/>
          <p:cNvCxnSpPr/>
          <p:nvPr/>
        </p:nvCxnSpPr>
        <p:spPr>
          <a:xfrm flipH="1">
            <a:off x="2456597" y="2926650"/>
            <a:ext cx="354842" cy="1364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" name="Straight Arrow Connector 9"/>
          <p:cNvCxnSpPr/>
          <p:nvPr/>
        </p:nvCxnSpPr>
        <p:spPr>
          <a:xfrm flipV="1">
            <a:off x="1589857" y="3932835"/>
            <a:ext cx="0" cy="36271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5" name="Straight Arrow Connector 14"/>
          <p:cNvCxnSpPr/>
          <p:nvPr/>
        </p:nvCxnSpPr>
        <p:spPr>
          <a:xfrm flipV="1">
            <a:off x="5740099" y="6905779"/>
            <a:ext cx="0" cy="362718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TextBox 15"/>
          <p:cNvSpPr txBox="1"/>
          <p:nvPr/>
        </p:nvSpPr>
        <p:spPr>
          <a:xfrm>
            <a:off x="2811437" y="1839413"/>
            <a:ext cx="3969579" cy="1363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</a:t>
            </a:r>
            <a:r>
              <a:rPr lang="en-US" dirty="0"/>
              <a:t>identifier </a:t>
            </a:r>
            <a:r>
              <a:rPr lang="en-US" dirty="0" smtClean="0"/>
              <a:t>(if applicable). Ex: 3</a:t>
            </a:r>
            <a:r>
              <a:rPr lang="en-US" baseline="30000" dirty="0" smtClean="0"/>
              <a:t>rd</a:t>
            </a:r>
            <a:r>
              <a:rPr lang="en-US" dirty="0" smtClean="0"/>
              <a:t> party brand, Skinless, bone-in, USDA rating,  this isn’t always filled in (Example: Flan)</a:t>
            </a:r>
            <a:endParaRPr lang="en-US" dirty="0"/>
          </a:p>
        </p:txBody>
      </p:sp>
      <p:sp>
        <p:nvSpPr>
          <p:cNvPr id="17" name="TextBox 16"/>
          <p:cNvSpPr txBox="1"/>
          <p:nvPr/>
        </p:nvSpPr>
        <p:spPr>
          <a:xfrm>
            <a:off x="648590" y="4311563"/>
            <a:ext cx="1722474" cy="7278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Product name on label</a:t>
            </a:r>
            <a:endParaRPr lang="en-US" dirty="0"/>
          </a:p>
        </p:txBody>
      </p:sp>
      <p:sp>
        <p:nvSpPr>
          <p:cNvPr id="18" name="TextBox 17"/>
          <p:cNvSpPr txBox="1"/>
          <p:nvPr/>
        </p:nvSpPr>
        <p:spPr>
          <a:xfrm>
            <a:off x="4568904" y="7265989"/>
            <a:ext cx="2582795" cy="13634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Will only be either “Package” or “LB” dependent on if this is a variable weight item</a:t>
            </a:r>
            <a:endParaRPr lang="en-US" dirty="0"/>
          </a:p>
        </p:txBody>
      </p:sp>
      <p:sp>
        <p:nvSpPr>
          <p:cNvPr id="20" name="L-Shape 19"/>
          <p:cNvSpPr/>
          <p:nvPr/>
        </p:nvSpPr>
        <p:spPr>
          <a:xfrm rot="5400000">
            <a:off x="3288725" y="4110735"/>
            <a:ext cx="2839522" cy="3598526"/>
          </a:xfrm>
          <a:prstGeom prst="corner">
            <a:avLst>
              <a:gd name="adj1" fmla="val 50000"/>
              <a:gd name="adj2" fmla="val 51123"/>
            </a:avLst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21" name="Straight Arrow Connector 20"/>
          <p:cNvCxnSpPr/>
          <p:nvPr/>
        </p:nvCxnSpPr>
        <p:spPr>
          <a:xfrm>
            <a:off x="2412119" y="6510669"/>
            <a:ext cx="469315" cy="0"/>
          </a:xfrm>
          <a:prstGeom prst="straightConnector1">
            <a:avLst/>
          </a:prstGeom>
          <a:ln w="127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468295" y="5778561"/>
            <a:ext cx="2070245" cy="16812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Price per item or price per pound depending on if it’s a variable weight product.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9597918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55153-55F3-5946-BF69-3EFC10204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155" y="344127"/>
            <a:ext cx="6794091" cy="1973448"/>
          </a:xfrm>
        </p:spPr>
        <p:txBody>
          <a:bodyPr>
            <a:noAutofit/>
          </a:bodyPr>
          <a:lstStyle/>
          <a:p>
            <a:pPr algn="l"/>
            <a:r>
              <a:rPr lang="en-US" sz="4400" dirty="0" smtClean="0">
                <a:solidFill>
                  <a:srgbClr val="3D3935"/>
                </a:solidFill>
                <a:latin typeface="Avenir Next" panose="020B0503020202020204"/>
              </a:rPr>
              <a:t>Dole   </a:t>
            </a:r>
            <a:r>
              <a:rPr lang="en-US" sz="4400" b="1" dirty="0">
                <a:solidFill>
                  <a:srgbClr val="3D3935"/>
                </a:solidFill>
                <a:latin typeface="Avenir Next" panose="020B0503020202020204"/>
              </a:rPr>
              <a:t/>
            </a:r>
            <a:br>
              <a:rPr lang="en-US" sz="4400" b="1" dirty="0">
                <a:solidFill>
                  <a:srgbClr val="3D3935"/>
                </a:solidFill>
                <a:latin typeface="Avenir Next" panose="020B0503020202020204"/>
              </a:rPr>
            </a:br>
            <a:r>
              <a:rPr lang="en-US" sz="4400" b="1" dirty="0" smtClean="0">
                <a:solidFill>
                  <a:srgbClr val="3D3935"/>
                </a:solidFill>
                <a:latin typeface="Avenir Next" panose="020B0503020202020204"/>
              </a:rPr>
              <a:t>Pineapple Chunks </a:t>
            </a:r>
            <a:endParaRPr lang="en-US" sz="4400" b="1" dirty="0">
              <a:solidFill>
                <a:srgbClr val="3D3935"/>
              </a:solidFill>
              <a:latin typeface="Avenir Next" panose="020B0503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8543FA3-838E-534C-AF54-DE13985F9007}"/>
              </a:ext>
            </a:extLst>
          </p:cNvPr>
          <p:cNvSpPr txBox="1">
            <a:spLocks/>
          </p:cNvSpPr>
          <p:nvPr/>
        </p:nvSpPr>
        <p:spPr>
          <a:xfrm>
            <a:off x="-492380" y="2354956"/>
            <a:ext cx="7153834" cy="41688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2000" b="1" baseline="30000" dirty="0" smtClean="0">
                <a:latin typeface="Oswald" pitchFamily="2" charset="77"/>
              </a:rPr>
              <a:t>$</a:t>
            </a:r>
            <a:r>
              <a:rPr lang="en-US" sz="22000" b="1" dirty="0" smtClean="0">
                <a:latin typeface="Oswald" pitchFamily="2" charset="77"/>
              </a:rPr>
              <a:t>2</a:t>
            </a:r>
            <a:r>
              <a:rPr lang="en-US" sz="22000" b="1" baseline="30000" dirty="0">
                <a:latin typeface="Oswald" pitchFamily="2" charset="77"/>
              </a:rPr>
              <a:t>6</a:t>
            </a:r>
            <a:r>
              <a:rPr lang="en-US" sz="22000" b="1" baseline="30000" dirty="0" smtClean="0">
                <a:latin typeface="Oswald" pitchFamily="2" charset="77"/>
              </a:rPr>
              <a:t>8</a:t>
            </a:r>
            <a:endParaRPr lang="en-US" sz="22000" b="1" baseline="30000" dirty="0">
              <a:latin typeface="Oswald" pitchFamily="2" charset="77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A886BF-BCDC-8842-9B30-EE81EAEEA6E4}"/>
              </a:ext>
            </a:extLst>
          </p:cNvPr>
          <p:cNvSpPr txBox="1">
            <a:spLocks/>
          </p:cNvSpPr>
          <p:nvPr/>
        </p:nvSpPr>
        <p:spPr>
          <a:xfrm>
            <a:off x="4648740" y="5354682"/>
            <a:ext cx="2280937" cy="7777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latin typeface="Oswald Light" pitchFamily="2" charset="77"/>
              </a:rPr>
              <a:t>/</a:t>
            </a:r>
            <a:r>
              <a:rPr lang="en-US" sz="4000" dirty="0" smtClean="0">
                <a:latin typeface="Oswald Light" pitchFamily="2" charset="77"/>
              </a:rPr>
              <a:t>PACKAGE</a:t>
            </a:r>
            <a:endParaRPr lang="en-US" sz="4000" dirty="0">
              <a:latin typeface="Oswald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4419820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55153-55F3-5946-BF69-3EFC102042E1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89155" y="344127"/>
            <a:ext cx="6794091" cy="1973448"/>
          </a:xfrm>
        </p:spPr>
        <p:txBody>
          <a:bodyPr>
            <a:noAutofit/>
          </a:bodyPr>
          <a:lstStyle/>
          <a:p>
            <a:pPr algn="l"/>
            <a:r>
              <a:rPr lang="en-US" sz="4400" dirty="0" err="1" smtClean="0">
                <a:solidFill>
                  <a:srgbClr val="3D3935"/>
                </a:solidFill>
                <a:latin typeface="Avenir Next" panose="020B0503020202020204"/>
              </a:rPr>
              <a:t>Wagyu</a:t>
            </a:r>
            <a:r>
              <a:rPr lang="en-US" sz="4400" dirty="0" smtClean="0">
                <a:solidFill>
                  <a:srgbClr val="3D3935"/>
                </a:solidFill>
                <a:latin typeface="Avenir Next" panose="020B0503020202020204"/>
              </a:rPr>
              <a:t> Beef   </a:t>
            </a:r>
            <a:r>
              <a:rPr lang="en-US" sz="4400" b="1" dirty="0">
                <a:solidFill>
                  <a:srgbClr val="3D3935"/>
                </a:solidFill>
                <a:latin typeface="Avenir Next" panose="020B0503020202020204"/>
              </a:rPr>
              <a:t/>
            </a:r>
            <a:br>
              <a:rPr lang="en-US" sz="4400" b="1" dirty="0">
                <a:solidFill>
                  <a:srgbClr val="3D3935"/>
                </a:solidFill>
                <a:latin typeface="Avenir Next" panose="020B0503020202020204"/>
              </a:rPr>
            </a:br>
            <a:r>
              <a:rPr lang="en-US" sz="4400" b="1" dirty="0" smtClean="0">
                <a:solidFill>
                  <a:srgbClr val="3D3935"/>
                </a:solidFill>
                <a:latin typeface="Avenir Next" panose="020B0503020202020204"/>
              </a:rPr>
              <a:t>Tomahawk Steak  </a:t>
            </a:r>
            <a:endParaRPr lang="en-US" sz="4400" b="1" dirty="0">
              <a:solidFill>
                <a:srgbClr val="3D3935"/>
              </a:solidFill>
              <a:latin typeface="Avenir Next" panose="020B0503020202020204" pitchFamily="34" charset="0"/>
            </a:endParaRPr>
          </a:p>
        </p:txBody>
      </p:sp>
      <p:sp>
        <p:nvSpPr>
          <p:cNvPr id="5" name="Title 1">
            <a:extLst>
              <a:ext uri="{FF2B5EF4-FFF2-40B4-BE49-F238E27FC236}">
                <a16:creationId xmlns:a16="http://schemas.microsoft.com/office/drawing/2014/main" id="{F8543FA3-838E-534C-AF54-DE13985F9007}"/>
              </a:ext>
            </a:extLst>
          </p:cNvPr>
          <p:cNvSpPr txBox="1">
            <a:spLocks/>
          </p:cNvSpPr>
          <p:nvPr/>
        </p:nvSpPr>
        <p:spPr>
          <a:xfrm>
            <a:off x="-492380" y="2354956"/>
            <a:ext cx="7153834" cy="4168879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r"/>
            <a:r>
              <a:rPr lang="en-US" sz="22000" b="1" baseline="30000" dirty="0" smtClean="0">
                <a:latin typeface="Oswald" pitchFamily="2" charset="77"/>
              </a:rPr>
              <a:t>$</a:t>
            </a:r>
            <a:r>
              <a:rPr lang="en-US" sz="22000" b="1" dirty="0" smtClean="0">
                <a:latin typeface="Oswald" pitchFamily="2" charset="77"/>
              </a:rPr>
              <a:t>48</a:t>
            </a:r>
            <a:r>
              <a:rPr lang="en-US" sz="22000" b="1" baseline="30000" dirty="0" smtClean="0">
                <a:latin typeface="Oswald" pitchFamily="2" charset="77"/>
              </a:rPr>
              <a:t>98</a:t>
            </a:r>
            <a:endParaRPr lang="en-US" sz="22000" b="1" baseline="30000" dirty="0">
              <a:latin typeface="Oswald" pitchFamily="2" charset="77"/>
            </a:endParaRPr>
          </a:p>
        </p:txBody>
      </p:sp>
      <p:sp>
        <p:nvSpPr>
          <p:cNvPr id="7" name="Title 1">
            <a:extLst>
              <a:ext uri="{FF2B5EF4-FFF2-40B4-BE49-F238E27FC236}">
                <a16:creationId xmlns:a16="http://schemas.microsoft.com/office/drawing/2014/main" id="{82A886BF-BCDC-8842-9B30-EE81EAEEA6E4}"/>
              </a:ext>
            </a:extLst>
          </p:cNvPr>
          <p:cNvSpPr txBox="1">
            <a:spLocks/>
          </p:cNvSpPr>
          <p:nvPr/>
        </p:nvSpPr>
        <p:spPr>
          <a:xfrm>
            <a:off x="4648740" y="5354682"/>
            <a:ext cx="2280937" cy="777755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77724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51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en-US" sz="4000" dirty="0" smtClean="0">
                <a:latin typeface="Oswald Light" pitchFamily="2" charset="77"/>
              </a:rPr>
              <a:t>/LB</a:t>
            </a:r>
            <a:endParaRPr lang="en-US" sz="4000" dirty="0">
              <a:latin typeface="Oswald Light" pitchFamily="2" charset="77"/>
            </a:endParaRPr>
          </a:p>
        </p:txBody>
      </p:sp>
    </p:spTree>
    <p:extLst>
      <p:ext uri="{BB962C8B-B14F-4D97-AF65-F5344CB8AC3E}">
        <p14:creationId xmlns:p14="http://schemas.microsoft.com/office/powerpoint/2010/main" val="350096193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62512A65BC6A5B478B7A05E0E057EC3B" ma:contentTypeVersion="14" ma:contentTypeDescription="Create a new document." ma:contentTypeScope="" ma:versionID="1e53064e2827b38a300ef3d8219226d7">
  <xsd:schema xmlns:xsd="http://www.w3.org/2001/XMLSchema" xmlns:xs="http://www.w3.org/2001/XMLSchema" xmlns:p="http://schemas.microsoft.com/office/2006/metadata/properties" xmlns:ns3="664cd416-d4dd-403f-aa80-13366689ea4e" xmlns:ns4="be36031a-f9fb-4d65-afd3-71707febb779" targetNamespace="http://schemas.microsoft.com/office/2006/metadata/properties" ma:root="true" ma:fieldsID="ada1d7c5a6be06b5874153adc2870634" ns3:_="" ns4:_="">
    <xsd:import namespace="664cd416-d4dd-403f-aa80-13366689ea4e"/>
    <xsd:import namespace="be36031a-f9fb-4d65-afd3-71707febb779"/>
    <xsd:element name="properties">
      <xsd:complexType>
        <xsd:sequence>
          <xsd:element name="documentManagement">
            <xsd:complexType>
              <xsd:all>
                <xsd:element ref="ns3:SharedWithUsers" minOccurs="0"/>
                <xsd:element ref="ns3:SharedWithDetails" minOccurs="0"/>
                <xsd:element ref="ns3:SharingHintHash" minOccurs="0"/>
                <xsd:element ref="ns4:MediaServiceMetadata" minOccurs="0"/>
                <xsd:element ref="ns4:MediaServiceFastMetadata" minOccurs="0"/>
                <xsd:element ref="ns4:MediaServiceDateTaken" minOccurs="0"/>
                <xsd:element ref="ns4:MediaServiceAutoTags" minOccurs="0"/>
                <xsd:element ref="ns4:MediaServiceGenerationTime" minOccurs="0"/>
                <xsd:element ref="ns4:MediaServiceEventHashCode" minOccurs="0"/>
                <xsd:element ref="ns4:MediaServiceAutoKeyPoints" minOccurs="0"/>
                <xsd:element ref="ns4:MediaServiceKeyPoints" minOccurs="0"/>
                <xsd:element ref="ns4:MediaLengthInSeconds" minOccurs="0"/>
                <xsd:element ref="ns4:MediaServiceOCR" minOccurs="0"/>
                <xsd:element ref="ns4:MediaServiceLocatio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664cd416-d4dd-403f-aa80-13366689ea4e" elementFormDefault="qualified">
    <xsd:import namespace="http://schemas.microsoft.com/office/2006/documentManagement/types"/>
    <xsd:import namespace="http://schemas.microsoft.com/office/infopath/2007/PartnerControls"/>
    <xsd:element name="SharedWithUsers" ma:index="8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9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  <xsd:element name="SharingHintHash" ma:index="10" nillable="true" ma:displayName="Sharing Hint Hash" ma:hidden="true" ma:internalName="SharingHintHash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e36031a-f9fb-4d65-afd3-71707febb779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11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12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DateTaken" ma:index="13" nillable="true" ma:displayName="MediaServiceDateTaken" ma:hidden="true" ma:internalName="MediaServiceDateTaken" ma:readOnly="true">
      <xsd:simpleType>
        <xsd:restriction base="dms:Text"/>
      </xsd:simpleType>
    </xsd:element>
    <xsd:element name="MediaServiceAutoTags" ma:index="14" nillable="true" ma:displayName="Tags" ma:internalName="MediaServiceAutoTags" ma:readOnly="true">
      <xsd:simpleType>
        <xsd:restriction base="dms:Text"/>
      </xsd:simpleType>
    </xsd:element>
    <xsd:element name="MediaServiceGenerationTime" ma:index="15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6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AutoKeyPoints" ma:index="17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8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  <xsd:element name="MediaLengthInSeconds" ma:index="19" nillable="true" ma:displayName="Length (seconds)" ma:internalName="MediaLengthInSeconds" ma:readOnly="true">
      <xsd:simpleType>
        <xsd:restriction base="dms:Unknown"/>
      </xsd:simpleType>
    </xsd:element>
    <xsd:element name="MediaServiceOCR" ma:index="20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Location" ma:index="21" nillable="true" ma:displayName="Location" ma:internalName="MediaServiceLocation" ma:readOnly="true">
      <xsd:simpleType>
        <xsd:restriction base="dms:Text"/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/>
</p:properties>
</file>

<file path=customXml/itemProps1.xml><?xml version="1.0" encoding="utf-8"?>
<ds:datastoreItem xmlns:ds="http://schemas.openxmlformats.org/officeDocument/2006/customXml" ds:itemID="{0EEAE477-369F-492D-8CE7-A2A8E8C8A529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664cd416-d4dd-403f-aa80-13366689ea4e"/>
    <ds:schemaRef ds:uri="be36031a-f9fb-4d65-afd3-71707febb779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2D01747D-EB62-49B6-AF4D-C1723526A6CD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47CAF831-5037-4689-981D-09FCA53FE59F}">
  <ds:schemaRefs>
    <ds:schemaRef ds:uri="http://schemas.microsoft.com/office/2006/documentManagement/types"/>
    <ds:schemaRef ds:uri="http://purl.org/dc/terms/"/>
    <ds:schemaRef ds:uri="664cd416-d4dd-403f-aa80-13366689ea4e"/>
    <ds:schemaRef ds:uri="http://www.w3.org/XML/1998/namespace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be36031a-f9fb-4d65-afd3-71707febb779"/>
    <ds:schemaRef ds:uri="http://schemas.microsoft.com/office/2006/metadata/properties"/>
    <ds:schemaRef ds:uri="http://purl.org/dc/dcmitype/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162649</TotalTime>
  <Words>86</Words>
  <Application>Microsoft Office PowerPoint</Application>
  <PresentationFormat>Custom</PresentationFormat>
  <Paragraphs>10</Paragraphs>
  <Slides>3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3</vt:i4>
      </vt:variant>
    </vt:vector>
  </HeadingPairs>
  <TitlesOfParts>
    <vt:vector size="10" baseType="lpstr">
      <vt:lpstr>Arial</vt:lpstr>
      <vt:lpstr>Avenir Next</vt:lpstr>
      <vt:lpstr>Calibri</vt:lpstr>
      <vt:lpstr>Calibri Light</vt:lpstr>
      <vt:lpstr>Oswald</vt:lpstr>
      <vt:lpstr>Oswald Light</vt:lpstr>
      <vt:lpstr>Office Theme</vt:lpstr>
      <vt:lpstr>PowerPoint Presentation</vt:lpstr>
      <vt:lpstr>Dole    Pineapple Chunks </vt:lpstr>
      <vt:lpstr>Wagyu Beef    Tomahawk Steak 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USDA Organic Boneless Beef Tenderloin Medallions</dc:title>
  <dc:creator>Jenna Galkin</dc:creator>
  <cp:lastModifiedBy>Ferro, Ashley</cp:lastModifiedBy>
  <cp:revision>165</cp:revision>
  <cp:lastPrinted>2021-08-02T15:32:30Z</cp:lastPrinted>
  <dcterms:created xsi:type="dcterms:W3CDTF">2019-05-02T18:55:20Z</dcterms:created>
  <dcterms:modified xsi:type="dcterms:W3CDTF">2021-08-19T00:09:07Z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0x01010062512A65BC6A5B478B7A05E0E057EC3B</vt:lpwstr>
  </property>
</Properties>
</file>